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boldItalic.fntdata"/><Relationship Id="rId26" Type="http://schemas.openxmlformats.org/officeDocument/2006/relationships/customXml" Target="../customXml/item2.xml"/><Relationship Id="rId21" Type="http://schemas.openxmlformats.org/officeDocument/2006/relationships/font" Target="fonts/MontserratMedium-italic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italic.fntdata"/><Relationship Id="rId25" Type="http://schemas.openxmlformats.org/officeDocument/2006/relationships/customXml" Target="../customXml/item1.xml"/><Relationship Id="rId20" Type="http://schemas.openxmlformats.org/officeDocument/2006/relationships/font" Target="fonts/MontserratMedium-bold.fntdata"/><Relationship Id="rId2" Type="http://schemas.openxmlformats.org/officeDocument/2006/relationships/presProps" Target="presProps.xml"/><Relationship Id="rId16" Type="http://schemas.openxmlformats.org/officeDocument/2006/relationships/font" Target="fonts/Montserrat-bold.fntdata"/><Relationship Id="rId24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ExtraBold-bold.fntdata"/><Relationship Id="rId5" Type="http://schemas.openxmlformats.org/officeDocument/2006/relationships/slide" Target="slides/slide1.xml"/><Relationship Id="rId15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19" Type="http://schemas.openxmlformats.org/officeDocument/2006/relationships/font" Target="fonts/MontserratMedium-regular.fntdata"/><Relationship Id="rId22" Type="http://schemas.openxmlformats.org/officeDocument/2006/relationships/font" Target="fonts/MontserratMedium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915f0a1a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915f0a1a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915f0a1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915f0a1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915f0a1a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915f0a1a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915f0a1a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915f0a1a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915f0a1a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915f0a1a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915f0a1a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915f0a1a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915f0a1a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915f0a1a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915f0a1a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915f0a1a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DynamoDB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5"/>
          <p:cNvSpPr txBox="1"/>
          <p:nvPr>
            <p:ph idx="1" type="body"/>
          </p:nvPr>
        </p:nvSpPr>
        <p:spPr>
          <a:xfrm>
            <a:off x="576850" y="123597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Developers can utilise DynamoDB Streams: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Update and receive item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Time-ordered list of table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Stream can be linked and utilised.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Actions based on them with a single API call.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8" name="Google Shape;218;p45"/>
          <p:cNvSpPr txBox="1"/>
          <p:nvPr>
            <p:ph type="title"/>
          </p:nvPr>
        </p:nvSpPr>
        <p:spPr>
          <a:xfrm>
            <a:off x="576850" y="515350"/>
            <a:ext cx="5735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17025" y="414875"/>
            <a:ext cx="57357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46974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DynamoDB?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Companies that use DynamoDB.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 of using DynamoDB.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10125" y="47515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DynamoDB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647175" y="1421700"/>
            <a:ext cx="5661600" cy="23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Automated NoSQL database service provided by Amazon.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Data traffic across numerous servers.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Greatest possible performance.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717500" y="44502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DynamoDB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717500" y="1205850"/>
            <a:ext cx="4757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Based on the amount of data or traffic required.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Underlying servers or their upkeep.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DynamoDB, can handle 20 trillion requests per day.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20 million requests per second.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0" name="Google Shape;1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4025" y="1370074"/>
            <a:ext cx="1845050" cy="16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 flipH="1">
            <a:off x="465525" y="366300"/>
            <a:ext cx="46152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Companies use DynamoDB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810375" y="1431804"/>
            <a:ext cx="3707400" cy="21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Toyota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Samsung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Redfin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Lyft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Airbnb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7" name="Google Shape;1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429" y="1712400"/>
            <a:ext cx="2923600" cy="9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0"/>
          <p:cNvPicPr preferRelativeResize="0"/>
          <p:nvPr/>
        </p:nvPicPr>
        <p:blipFill rotWithShape="1">
          <a:blip r:embed="rId4">
            <a:alphaModFix/>
          </a:blip>
          <a:srcRect b="31208" l="15652" r="19209" t="4349"/>
          <a:stretch/>
        </p:blipFill>
        <p:spPr>
          <a:xfrm>
            <a:off x="4158975" y="1567150"/>
            <a:ext cx="1647525" cy="12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1"/>
          <p:cNvSpPr txBox="1"/>
          <p:nvPr>
            <p:ph type="title"/>
          </p:nvPr>
        </p:nvSpPr>
        <p:spPr>
          <a:xfrm>
            <a:off x="697400" y="485200"/>
            <a:ext cx="5735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</a:t>
            </a:r>
            <a:endParaRPr/>
          </a:p>
        </p:txBody>
      </p:sp>
      <p:sp>
        <p:nvSpPr>
          <p:cNvPr id="194" name="Google Shape;194;p41"/>
          <p:cNvSpPr txBox="1"/>
          <p:nvPr>
            <p:ph idx="1" type="body"/>
          </p:nvPr>
        </p:nvSpPr>
        <p:spPr>
          <a:xfrm>
            <a:off x="697400" y="1256050"/>
            <a:ext cx="6083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By combining gradual scalability and high productivity.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Ease of cloud administration, stability, and tabular data.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Deploy the table assets to a large number of servers across several Availability Zones.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/>
          <p:nvPr>
            <p:ph idx="1" type="body"/>
          </p:nvPr>
        </p:nvSpPr>
        <p:spPr>
          <a:xfrm>
            <a:off x="727550" y="1225925"/>
            <a:ext cx="6083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Cross-region replication: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Store identical copies of a DynamoDB master table.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Cross-region replication,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Identical copies of the table.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0" name="Google Shape;200;p42"/>
          <p:cNvSpPr txBox="1"/>
          <p:nvPr>
            <p:ph type="title"/>
          </p:nvPr>
        </p:nvSpPr>
        <p:spPr>
          <a:xfrm>
            <a:off x="576850" y="455075"/>
            <a:ext cx="5735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3"/>
          <p:cNvSpPr txBox="1"/>
          <p:nvPr>
            <p:ph type="title"/>
          </p:nvPr>
        </p:nvSpPr>
        <p:spPr>
          <a:xfrm>
            <a:off x="687350" y="445025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</a:t>
            </a:r>
            <a:endParaRPr/>
          </a:p>
        </p:txBody>
      </p:sp>
      <p:sp>
        <p:nvSpPr>
          <p:cNvPr id="206" name="Google Shape;206;p43"/>
          <p:cNvSpPr txBox="1"/>
          <p:nvPr>
            <p:ph idx="1" type="body"/>
          </p:nvPr>
        </p:nvSpPr>
        <p:spPr>
          <a:xfrm>
            <a:off x="687350" y="1225925"/>
            <a:ext cx="71721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Access Control on a Fine Scale.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DynamoDB table a lot of control over the database's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Table data and characteristics.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Read-write or update.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/>
          <p:nvPr>
            <p:ph idx="1" type="body"/>
          </p:nvPr>
        </p:nvSpPr>
        <p:spPr>
          <a:xfrm>
            <a:off x="486425" y="1306300"/>
            <a:ext cx="6676200" cy="24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Time to live (TTL) is a method for eliminating expired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users to set a specified timestamp.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Marked as expired and deleted.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Reduce storage consumption and costs.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2" name="Google Shape;212;p44"/>
          <p:cNvSpPr txBox="1"/>
          <p:nvPr>
            <p:ph type="title"/>
          </p:nvPr>
        </p:nvSpPr>
        <p:spPr>
          <a:xfrm>
            <a:off x="627075" y="445000"/>
            <a:ext cx="5735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A0D30ABD-1D4A-400D-8720-59F72F29A4AA}"/>
</file>

<file path=customXml/itemProps2.xml><?xml version="1.0" encoding="utf-8"?>
<ds:datastoreItem xmlns:ds="http://schemas.openxmlformats.org/officeDocument/2006/customXml" ds:itemID="{BF3EA66F-E2F4-4BC3-9D77-9CD7FEE5A14B}"/>
</file>

<file path=customXml/itemProps3.xml><?xml version="1.0" encoding="utf-8"?>
<ds:datastoreItem xmlns:ds="http://schemas.openxmlformats.org/officeDocument/2006/customXml" ds:itemID="{22D34D97-2EEF-48A8-A8B7-7C314926A14D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